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文档手册里面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提到。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有类型提示，随便打印一些类型提示的东西就能发现，它里面的东西其实就是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替换成ant-design-vue/lib/alert，但是，这有个问题，就是不能将{ Alert }替换成Alert，因此实际做法并不是单纯的替换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13462</Words>
  <Application>WPS 演示</Application>
  <PresentationFormat>宽屏</PresentationFormat>
  <Paragraphs>850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689</cp:revision>
  <dcterms:created xsi:type="dcterms:W3CDTF">2023-03-09T06:04:57Z</dcterms:created>
  <dcterms:modified xsi:type="dcterms:W3CDTF">2023-03-09T06:04:57Z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